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d58ca629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8d58ca629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8fb4e3d5ca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8fb4e3d5ca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8fb4e3d5b1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8fb4e3d5b1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8d58ca629b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8d58ca629b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9566286c6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9566286c6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d58ca629b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d58ca629b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9566286c6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9566286c6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8fb4e3d5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8fb4e3d5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9566286c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9566286c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9566286c6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9566286c6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904d86a5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904d86a5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32" name="Google Shape;132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53" name="Google Shape;153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54" name="Google Shape;15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6" name="Google Shape;1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" name="Google Shape;161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2" name="Google Shape;162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Google Shape;16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Google Shape;17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3" name="Google Shape;17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" name="Google Shape;17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Google Shape;17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5" name="Google Shape;18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9" name="Google Shape;189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4">
    <p:bg>
      <p:bgPr>
        <a:solidFill>
          <a:srgbClr val="FFFFFF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"/>
            <a:ext cx="91440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7"/>
          <p:cNvSpPr txBox="1"/>
          <p:nvPr>
            <p:ph type="ctrTitle"/>
          </p:nvPr>
        </p:nvSpPr>
        <p:spPr>
          <a:xfrm>
            <a:off x="3868225" y="1416600"/>
            <a:ext cx="4482600" cy="2310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3" name="Google Shape;19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5">
    <p:bg>
      <p:bgPr>
        <a:solidFill>
          <a:srgbClr val="FFFFFF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"/>
          <p:cNvSpPr/>
          <p:nvPr/>
        </p:nvSpPr>
        <p:spPr>
          <a:xfrm>
            <a:off x="449260" y="531150"/>
            <a:ext cx="638100" cy="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 txBox="1"/>
          <p:nvPr>
            <p:ph type="ctrTitle"/>
          </p:nvPr>
        </p:nvSpPr>
        <p:spPr>
          <a:xfrm>
            <a:off x="323300" y="772850"/>
            <a:ext cx="2704200" cy="314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8" name="Google Shape;19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9">
    <p:bg>
      <p:bgPr>
        <a:solidFill>
          <a:srgbClr val="FFFFFF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9"/>
          <p:cNvSpPr txBox="1"/>
          <p:nvPr>
            <p:ph idx="1" type="body"/>
          </p:nvPr>
        </p:nvSpPr>
        <p:spPr>
          <a:xfrm>
            <a:off x="317500" y="4039350"/>
            <a:ext cx="6927000" cy="624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2" name="Google Shape;20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10">
    <p:bg>
      <p:bgPr>
        <a:solidFill>
          <a:srgbClr val="FFFFFF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188400" y="188400"/>
            <a:ext cx="8767200" cy="4766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282600" y="282600"/>
            <a:ext cx="8578800" cy="457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7" name="Google Shape;207;p20"/>
          <p:cNvCxnSpPr/>
          <p:nvPr/>
        </p:nvCxnSpPr>
        <p:spPr>
          <a:xfrm>
            <a:off x="282600" y="4607275"/>
            <a:ext cx="423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" name="Google Shape;208;p20"/>
          <p:cNvCxnSpPr/>
          <p:nvPr/>
        </p:nvCxnSpPr>
        <p:spPr>
          <a:xfrm>
            <a:off x="8438400" y="536225"/>
            <a:ext cx="423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9" name="Google Shape;209;p20"/>
          <p:cNvSpPr txBox="1"/>
          <p:nvPr>
            <p:ph type="title"/>
          </p:nvPr>
        </p:nvSpPr>
        <p:spPr>
          <a:xfrm>
            <a:off x="1960500" y="1302475"/>
            <a:ext cx="5223000" cy="978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0" name="Google Shape;210;p20"/>
          <p:cNvSpPr txBox="1"/>
          <p:nvPr>
            <p:ph idx="1" type="body"/>
          </p:nvPr>
        </p:nvSpPr>
        <p:spPr>
          <a:xfrm>
            <a:off x="1960500" y="2331800"/>
            <a:ext cx="5223000" cy="152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1" name="Google Shape;21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_11">
    <p:bg>
      <p:bgPr>
        <a:solidFill>
          <a:srgbClr val="FFFFFF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1"/>
          <p:cNvSpPr/>
          <p:nvPr/>
        </p:nvSpPr>
        <p:spPr>
          <a:xfrm rot="5400000">
            <a:off x="-47550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"/>
          <p:cNvSpPr/>
          <p:nvPr/>
        </p:nvSpPr>
        <p:spPr>
          <a:xfrm rot="5400000">
            <a:off x="-47550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1"/>
          <p:cNvSpPr/>
          <p:nvPr/>
        </p:nvSpPr>
        <p:spPr>
          <a:xfrm rot="-5400000">
            <a:off x="-47416" y="47628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 rot="5400000">
            <a:off x="1476378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 rot="-5400000">
            <a:off x="1690750" y="4548000"/>
            <a:ext cx="428700" cy="762000"/>
          </a:xfrm>
          <a:prstGeom prst="rtTriangl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/>
          <p:nvPr/>
        </p:nvSpPr>
        <p:spPr>
          <a:xfrm rot="-5400000">
            <a:off x="1476512" y="47628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/>
          <p:nvPr/>
        </p:nvSpPr>
        <p:spPr>
          <a:xfrm flipH="1" rot="-5400000">
            <a:off x="714548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 rot="5400000">
            <a:off x="-47550" y="90479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 rot="-5400000">
            <a:off x="1476512" y="133352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1"/>
          <p:cNvSpPr/>
          <p:nvPr/>
        </p:nvSpPr>
        <p:spPr>
          <a:xfrm flipH="1" rot="-5400000">
            <a:off x="714548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1"/>
          <p:cNvSpPr/>
          <p:nvPr/>
        </p:nvSpPr>
        <p:spPr>
          <a:xfrm flipH="1" rot="-5400000">
            <a:off x="714548" y="90479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/>
          <p:nvPr/>
        </p:nvSpPr>
        <p:spPr>
          <a:xfrm rot="-5400000">
            <a:off x="166784" y="4548000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1"/>
          <p:cNvSpPr/>
          <p:nvPr/>
        </p:nvSpPr>
        <p:spPr>
          <a:xfrm flipH="1" rot="-5400000">
            <a:off x="166707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1"/>
          <p:cNvSpPr/>
          <p:nvPr/>
        </p:nvSpPr>
        <p:spPr>
          <a:xfrm flipH="1" rot="-5400000">
            <a:off x="1690635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1"/>
          <p:cNvSpPr/>
          <p:nvPr/>
        </p:nvSpPr>
        <p:spPr>
          <a:xfrm flipH="1" rot="5400000">
            <a:off x="714337" y="47628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1"/>
          <p:cNvSpPr/>
          <p:nvPr/>
        </p:nvSpPr>
        <p:spPr>
          <a:xfrm flipH="1" rot="5400000">
            <a:off x="714337" y="133352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1"/>
          <p:cNvSpPr/>
          <p:nvPr/>
        </p:nvSpPr>
        <p:spPr>
          <a:xfrm rot="-5400000">
            <a:off x="-47416" y="133352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1"/>
          <p:cNvSpPr/>
          <p:nvPr/>
        </p:nvSpPr>
        <p:spPr>
          <a:xfrm rot="5400000">
            <a:off x="1476378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1"/>
          <p:cNvSpPr/>
          <p:nvPr/>
        </p:nvSpPr>
        <p:spPr>
          <a:xfrm rot="5400000">
            <a:off x="1476378" y="90479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1"/>
          <p:cNvSpPr/>
          <p:nvPr/>
        </p:nvSpPr>
        <p:spPr>
          <a:xfrm flipH="1" rot="5400000">
            <a:off x="928614" y="4548000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1"/>
          <p:cNvSpPr/>
          <p:nvPr/>
        </p:nvSpPr>
        <p:spPr>
          <a:xfrm rot="5400000">
            <a:off x="928614" y="-166445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1"/>
          <p:cNvSpPr/>
          <p:nvPr/>
        </p:nvSpPr>
        <p:spPr>
          <a:xfrm rot="5400000">
            <a:off x="-47550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1"/>
          <p:cNvSpPr/>
          <p:nvPr/>
        </p:nvSpPr>
        <p:spPr>
          <a:xfrm rot="-5400000">
            <a:off x="-47416" y="219070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 rot="5400000">
            <a:off x="1476378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1"/>
          <p:cNvSpPr/>
          <p:nvPr/>
        </p:nvSpPr>
        <p:spPr>
          <a:xfrm rot="-5400000">
            <a:off x="1476512" y="219070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1"/>
          <p:cNvSpPr/>
          <p:nvPr/>
        </p:nvSpPr>
        <p:spPr>
          <a:xfrm flipH="1" rot="-5400000">
            <a:off x="714548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"/>
          <p:cNvSpPr/>
          <p:nvPr/>
        </p:nvSpPr>
        <p:spPr>
          <a:xfrm rot="5400000">
            <a:off x="-47550" y="261922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1"/>
          <p:cNvSpPr/>
          <p:nvPr/>
        </p:nvSpPr>
        <p:spPr>
          <a:xfrm rot="-5400000">
            <a:off x="1476512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1"/>
          <p:cNvSpPr/>
          <p:nvPr/>
        </p:nvSpPr>
        <p:spPr>
          <a:xfrm flipH="1" rot="-5400000">
            <a:off x="714548" y="261922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1"/>
          <p:cNvSpPr/>
          <p:nvPr/>
        </p:nvSpPr>
        <p:spPr>
          <a:xfrm flipH="1" rot="5400000">
            <a:off x="714337" y="219070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1"/>
          <p:cNvSpPr/>
          <p:nvPr/>
        </p:nvSpPr>
        <p:spPr>
          <a:xfrm flipH="1" rot="5400000">
            <a:off x="714337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1"/>
          <p:cNvSpPr/>
          <p:nvPr/>
        </p:nvSpPr>
        <p:spPr>
          <a:xfrm rot="-5400000">
            <a:off x="-47416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1"/>
          <p:cNvSpPr/>
          <p:nvPr/>
        </p:nvSpPr>
        <p:spPr>
          <a:xfrm rot="5400000">
            <a:off x="1476378" y="261922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1"/>
          <p:cNvSpPr/>
          <p:nvPr/>
        </p:nvSpPr>
        <p:spPr>
          <a:xfrm rot="-5400000">
            <a:off x="-47416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1"/>
          <p:cNvSpPr/>
          <p:nvPr/>
        </p:nvSpPr>
        <p:spPr>
          <a:xfrm rot="-5400000">
            <a:off x="1476512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1"/>
          <p:cNvSpPr/>
          <p:nvPr/>
        </p:nvSpPr>
        <p:spPr>
          <a:xfrm rot="5400000">
            <a:off x="-47550" y="433384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1"/>
          <p:cNvSpPr/>
          <p:nvPr/>
        </p:nvSpPr>
        <p:spPr>
          <a:xfrm flipH="1" rot="-5400000">
            <a:off x="714548" y="433384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1"/>
          <p:cNvSpPr/>
          <p:nvPr/>
        </p:nvSpPr>
        <p:spPr>
          <a:xfrm flipH="1" rot="5400000">
            <a:off x="714337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1"/>
          <p:cNvSpPr/>
          <p:nvPr/>
        </p:nvSpPr>
        <p:spPr>
          <a:xfrm rot="5400000">
            <a:off x="1476416" y="433354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1"/>
          <p:cNvSpPr txBox="1"/>
          <p:nvPr>
            <p:ph type="title"/>
          </p:nvPr>
        </p:nvSpPr>
        <p:spPr>
          <a:xfrm>
            <a:off x="2894475" y="450971"/>
            <a:ext cx="5740800" cy="144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2894475" y="1938950"/>
            <a:ext cx="5740800" cy="2649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●"/>
              <a:defRPr sz="2000">
                <a:solidFill>
                  <a:srgbClr val="616161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255" name="Google Shape;25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12">
    <p:bg>
      <p:bgPr>
        <a:solidFill>
          <a:srgbClr val="FFFFFF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2"/>
          <p:cNvSpPr txBox="1"/>
          <p:nvPr>
            <p:ph type="ctrTitle"/>
          </p:nvPr>
        </p:nvSpPr>
        <p:spPr>
          <a:xfrm>
            <a:off x="390450" y="361375"/>
            <a:ext cx="8363100" cy="1001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9" name="Google Shape;25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13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3"/>
          <p:cNvSpPr/>
          <p:nvPr/>
        </p:nvSpPr>
        <p:spPr>
          <a:xfrm>
            <a:off x="0" y="981549"/>
            <a:ext cx="9144000" cy="708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23"/>
          <p:cNvPicPr preferRelativeResize="0"/>
          <p:nvPr/>
        </p:nvPicPr>
        <p:blipFill rotWithShape="1">
          <a:blip r:embed="rId2">
            <a:alphaModFix/>
          </a:blip>
          <a:srcRect b="38309" l="0" r="0" t="38312"/>
          <a:stretch/>
        </p:blipFill>
        <p:spPr>
          <a:xfrm>
            <a:off x="0" y="0"/>
            <a:ext cx="9144006" cy="98155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3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Char char="●"/>
              <a:defRPr sz="1600">
                <a:solidFill>
                  <a:srgbClr val="21212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100"/>
              <a:buChar char="○"/>
              <a:defRPr sz="1400">
                <a:solidFill>
                  <a:srgbClr val="21212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100"/>
              <a:buChar char="■"/>
              <a:defRPr sz="1400">
                <a:solidFill>
                  <a:srgbClr val="21212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100"/>
              <a:buChar char="●"/>
              <a:defRPr sz="1400">
                <a:solidFill>
                  <a:srgbClr val="21212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100"/>
              <a:buChar char="○"/>
              <a:defRPr sz="1400">
                <a:solidFill>
                  <a:srgbClr val="21212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100"/>
              <a:buChar char="■"/>
              <a:defRPr sz="1400">
                <a:solidFill>
                  <a:srgbClr val="21212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100"/>
              <a:buChar char="●"/>
              <a:defRPr sz="1400">
                <a:solidFill>
                  <a:srgbClr val="21212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100"/>
              <a:buChar char="○"/>
              <a:defRPr sz="1400">
                <a:solidFill>
                  <a:srgbClr val="21212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12121"/>
              </a:buClr>
              <a:buSzPts val="1100"/>
              <a:buChar char="■"/>
              <a:defRPr sz="1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66" name="Google Shape;26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AUTOLAYOUT_14"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Relationship Id="rId4" Type="http://schemas.openxmlformats.org/officeDocument/2006/relationships/image" Target="../media/image1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G5 - Smart Office Cleaner Robot</a:t>
            </a:r>
            <a:endParaRPr/>
          </a:p>
        </p:txBody>
      </p:sp>
      <p:sp>
        <p:nvSpPr>
          <p:cNvPr id="275" name="Google Shape;275;p25"/>
          <p:cNvSpPr txBox="1"/>
          <p:nvPr/>
        </p:nvSpPr>
        <p:spPr>
          <a:xfrm>
            <a:off x="2390925" y="351600"/>
            <a:ext cx="57363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SURBHI TECHNOLOGIES</a:t>
            </a:r>
            <a:endParaRPr sz="31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76" name="Google Shape;276;p25"/>
          <p:cNvSpPr txBox="1"/>
          <p:nvPr/>
        </p:nvSpPr>
        <p:spPr>
          <a:xfrm>
            <a:off x="7253150" y="4219275"/>
            <a:ext cx="16374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Guided by ;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Mr.Akshay Patil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34"/>
          <p:cNvPicPr preferRelativeResize="0"/>
          <p:nvPr/>
        </p:nvPicPr>
        <p:blipFill rotWithShape="1">
          <a:blip r:embed="rId3">
            <a:alphaModFix/>
          </a:blip>
          <a:srcRect b="0" l="268" r="278" t="0"/>
          <a:stretch/>
        </p:blipFill>
        <p:spPr>
          <a:xfrm>
            <a:off x="3387800" y="0"/>
            <a:ext cx="57562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4"/>
          <p:cNvSpPr txBox="1"/>
          <p:nvPr>
            <p:ph type="ctrTitle"/>
          </p:nvPr>
        </p:nvSpPr>
        <p:spPr>
          <a:xfrm>
            <a:off x="323300" y="772850"/>
            <a:ext cx="2704200" cy="31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Circuit Block Layout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5"/>
          <p:cNvPicPr preferRelativeResize="0"/>
          <p:nvPr/>
        </p:nvPicPr>
        <p:blipFill rotWithShape="1">
          <a:blip r:embed="rId3">
            <a:alphaModFix/>
          </a:blip>
          <a:srcRect b="10195" l="1107" r="0" t="19003"/>
          <a:stretch/>
        </p:blipFill>
        <p:spPr>
          <a:xfrm>
            <a:off x="390450" y="1036800"/>
            <a:ext cx="8535875" cy="389087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5"/>
          <p:cNvSpPr txBox="1"/>
          <p:nvPr>
            <p:ph type="ctrTitle"/>
          </p:nvPr>
        </p:nvSpPr>
        <p:spPr>
          <a:xfrm>
            <a:off x="390450" y="361375"/>
            <a:ext cx="8363100" cy="10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/>
              <a:t>Circuit Diagram</a:t>
            </a:r>
            <a:endParaRPr b="1" sz="3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36"/>
          <p:cNvPicPr preferRelativeResize="0"/>
          <p:nvPr/>
        </p:nvPicPr>
        <p:blipFill rotWithShape="1">
          <a:blip r:embed="rId3">
            <a:alphaModFix/>
          </a:blip>
          <a:srcRect b="18320" l="0" r="0" t="0"/>
          <a:stretch/>
        </p:blipFill>
        <p:spPr>
          <a:xfrm>
            <a:off x="3496825" y="0"/>
            <a:ext cx="290632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6"/>
          <p:cNvPicPr preferRelativeResize="0"/>
          <p:nvPr/>
        </p:nvPicPr>
        <p:blipFill rotWithShape="1">
          <a:blip r:embed="rId4">
            <a:alphaModFix/>
          </a:blip>
          <a:srcRect b="32111" l="0" r="0" t="0"/>
          <a:stretch/>
        </p:blipFill>
        <p:spPr>
          <a:xfrm>
            <a:off x="0" y="0"/>
            <a:ext cx="349682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6"/>
          <p:cNvSpPr txBox="1"/>
          <p:nvPr/>
        </p:nvSpPr>
        <p:spPr>
          <a:xfrm>
            <a:off x="6584600" y="1865100"/>
            <a:ext cx="2481900" cy="17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900">
                <a:latin typeface="Times New Roman"/>
                <a:ea typeface="Times New Roman"/>
                <a:cs typeface="Times New Roman"/>
                <a:sym typeface="Times New Roman"/>
              </a:rPr>
              <a:t>APP</a:t>
            </a:r>
            <a:endParaRPr b="1"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900">
                <a:latin typeface="Times New Roman"/>
                <a:ea typeface="Times New Roman"/>
                <a:cs typeface="Times New Roman"/>
                <a:sym typeface="Times New Roman"/>
              </a:rPr>
              <a:t>INTERFACE</a:t>
            </a:r>
            <a:endParaRPr b="1"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7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Estimated Budget</a:t>
            </a:r>
            <a:endParaRPr/>
          </a:p>
        </p:txBody>
      </p:sp>
      <p:sp>
        <p:nvSpPr>
          <p:cNvPr id="347" name="Google Shape;347;p37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Electronics Components - Rs.15000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Manufacturing Cost - Rs.3000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Miscellaneous</a:t>
            </a:r>
            <a:r>
              <a:rPr lang="en-GB"/>
              <a:t> - Rs.2000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Total Estimated - Rs.20000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353" name="Google Shape;353;p38"/>
          <p:cNvSpPr txBox="1"/>
          <p:nvPr/>
        </p:nvSpPr>
        <p:spPr>
          <a:xfrm>
            <a:off x="1900257" y="1396375"/>
            <a:ext cx="6477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Week 1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38"/>
          <p:cNvSpPr txBox="1"/>
          <p:nvPr/>
        </p:nvSpPr>
        <p:spPr>
          <a:xfrm>
            <a:off x="1918443" y="3032472"/>
            <a:ext cx="1367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Research &amp; Planning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38"/>
          <p:cNvSpPr txBox="1"/>
          <p:nvPr/>
        </p:nvSpPr>
        <p:spPr>
          <a:xfrm>
            <a:off x="3213818" y="1396375"/>
            <a:ext cx="6477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38"/>
          <p:cNvSpPr txBox="1"/>
          <p:nvPr/>
        </p:nvSpPr>
        <p:spPr>
          <a:xfrm>
            <a:off x="3138401" y="3229222"/>
            <a:ext cx="1367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Robot Design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And Circuit Preparation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38"/>
          <p:cNvSpPr txBox="1"/>
          <p:nvPr/>
        </p:nvSpPr>
        <p:spPr>
          <a:xfrm>
            <a:off x="4523450" y="1396375"/>
            <a:ext cx="6477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3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38"/>
          <p:cNvSpPr txBox="1"/>
          <p:nvPr/>
        </p:nvSpPr>
        <p:spPr>
          <a:xfrm>
            <a:off x="4630325" y="3652535"/>
            <a:ext cx="1367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Product Design,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Circuit Prep and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App Interface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38"/>
          <p:cNvSpPr txBox="1"/>
          <p:nvPr/>
        </p:nvSpPr>
        <p:spPr>
          <a:xfrm>
            <a:off x="5837441" y="1396375"/>
            <a:ext cx="6477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4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38"/>
          <p:cNvSpPr txBox="1"/>
          <p:nvPr/>
        </p:nvSpPr>
        <p:spPr>
          <a:xfrm>
            <a:off x="5911560" y="3614390"/>
            <a:ext cx="1367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Final Concept Presentation and Research Paper Publication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61" name="Google Shape;361;p38"/>
          <p:cNvCxnSpPr/>
          <p:nvPr/>
        </p:nvCxnSpPr>
        <p:spPr>
          <a:xfrm>
            <a:off x="2380471" y="1631997"/>
            <a:ext cx="768900" cy="884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2" name="Google Shape;362;p38"/>
          <p:cNvSpPr/>
          <p:nvPr/>
        </p:nvSpPr>
        <p:spPr>
          <a:xfrm flipH="1">
            <a:off x="1738474" y="2354478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3" name="Google Shape;363;p38"/>
          <p:cNvSpPr/>
          <p:nvPr/>
        </p:nvSpPr>
        <p:spPr>
          <a:xfrm>
            <a:off x="1737925" y="2544254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4" name="Google Shape;364;p38"/>
          <p:cNvSpPr/>
          <p:nvPr/>
        </p:nvSpPr>
        <p:spPr>
          <a:xfrm flipH="1">
            <a:off x="3043920" y="2354478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5" name="Google Shape;365;p38"/>
          <p:cNvSpPr/>
          <p:nvPr/>
        </p:nvSpPr>
        <p:spPr>
          <a:xfrm>
            <a:off x="3043371" y="2544254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66" name="Google Shape;366;p38"/>
          <p:cNvCxnSpPr/>
          <p:nvPr/>
        </p:nvCxnSpPr>
        <p:spPr>
          <a:xfrm>
            <a:off x="4984170" y="1631997"/>
            <a:ext cx="768900" cy="884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38"/>
          <p:cNvSpPr/>
          <p:nvPr/>
        </p:nvSpPr>
        <p:spPr>
          <a:xfrm flipH="1">
            <a:off x="4360451" y="2354478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8" name="Google Shape;368;p38"/>
          <p:cNvSpPr/>
          <p:nvPr/>
        </p:nvSpPr>
        <p:spPr>
          <a:xfrm>
            <a:off x="4359902" y="2544254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69" name="Google Shape;369;p38"/>
          <p:cNvCxnSpPr/>
          <p:nvPr/>
        </p:nvCxnSpPr>
        <p:spPr>
          <a:xfrm>
            <a:off x="3657208" y="1631997"/>
            <a:ext cx="768900" cy="884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38"/>
          <p:cNvCxnSpPr/>
          <p:nvPr/>
        </p:nvCxnSpPr>
        <p:spPr>
          <a:xfrm>
            <a:off x="6299662" y="1631997"/>
            <a:ext cx="768900" cy="884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1" name="Google Shape;371;p38"/>
          <p:cNvSpPr/>
          <p:nvPr/>
        </p:nvSpPr>
        <p:spPr>
          <a:xfrm flipH="1">
            <a:off x="5675943" y="2354478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2" name="Google Shape;372;p38"/>
          <p:cNvSpPr/>
          <p:nvPr/>
        </p:nvSpPr>
        <p:spPr>
          <a:xfrm>
            <a:off x="5675393" y="2544254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9"/>
          <p:cNvSpPr txBox="1"/>
          <p:nvPr>
            <p:ph type="ctrTitle"/>
          </p:nvPr>
        </p:nvSpPr>
        <p:spPr>
          <a:xfrm>
            <a:off x="3868225" y="1416600"/>
            <a:ext cx="4482600" cy="231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575" y="683125"/>
            <a:ext cx="7651075" cy="386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7"/>
          <p:cNvSpPr txBox="1"/>
          <p:nvPr>
            <p:ph type="title"/>
          </p:nvPr>
        </p:nvSpPr>
        <p:spPr>
          <a:xfrm>
            <a:off x="2894475" y="450971"/>
            <a:ext cx="5740800" cy="144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287" name="Google Shape;287;p27"/>
          <p:cNvSpPr txBox="1"/>
          <p:nvPr>
            <p:ph idx="1" type="body"/>
          </p:nvPr>
        </p:nvSpPr>
        <p:spPr>
          <a:xfrm>
            <a:off x="2894475" y="1938950"/>
            <a:ext cx="5740800" cy="26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/>
              <a:t>Product Design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/>
              <a:t>Circuit Diagram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/>
              <a:t>Application Interface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/>
              <a:t>Estimated Budget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8"/>
          <p:cNvSpPr txBox="1"/>
          <p:nvPr>
            <p:ph type="title"/>
          </p:nvPr>
        </p:nvSpPr>
        <p:spPr>
          <a:xfrm>
            <a:off x="1960500" y="1302475"/>
            <a:ext cx="5223000" cy="9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Objective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3" name="Google Shape;293;p28"/>
          <p:cNvSpPr txBox="1"/>
          <p:nvPr>
            <p:ph idx="1" type="body"/>
          </p:nvPr>
        </p:nvSpPr>
        <p:spPr>
          <a:xfrm>
            <a:off x="1960500" y="2331800"/>
            <a:ext cx="5223000" cy="15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Main goal is to prepare robust, inexpensive affordable product with better efficiency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327" y="336125"/>
            <a:ext cx="7095223" cy="447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30"/>
          <p:cNvPicPr preferRelativeResize="0"/>
          <p:nvPr/>
        </p:nvPicPr>
        <p:blipFill rotWithShape="1">
          <a:blip r:embed="rId3">
            <a:alphaModFix/>
          </a:blip>
          <a:srcRect b="11912" l="0" r="0" t="11920"/>
          <a:stretch/>
        </p:blipFill>
        <p:spPr>
          <a:xfrm>
            <a:off x="4850" y="4723"/>
            <a:ext cx="8011776" cy="343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0"/>
          <p:cNvSpPr txBox="1"/>
          <p:nvPr>
            <p:ph idx="1" type="body"/>
          </p:nvPr>
        </p:nvSpPr>
        <p:spPr>
          <a:xfrm>
            <a:off x="317500" y="4229325"/>
            <a:ext cx="3499800" cy="4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900">
                <a:solidFill>
                  <a:schemeClr val="dk1"/>
                </a:solidFill>
              </a:rPr>
              <a:t>PRODUCT DESIGN</a:t>
            </a:r>
            <a:endParaRPr sz="2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525" y="202625"/>
            <a:ext cx="6927891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325" y="152400"/>
            <a:ext cx="692882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572024" cy="2571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1975" y="0"/>
            <a:ext cx="4572024" cy="2571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2571750"/>
            <a:ext cx="4572024" cy="2571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71975" y="2571750"/>
            <a:ext cx="4572024" cy="25717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